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860761-FBBB-4655-817C-68A3DCCB5A39}" v="171" dt="2023-07-25T19:56:31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 N. Jennings" userId="db321f60-f5ac-4535-8b60-594217627635" providerId="ADAL" clId="{2A860761-FBBB-4655-817C-68A3DCCB5A39}"/>
    <pc:docChg chg="custSel modSld">
      <pc:chgData name="Don N. Jennings" userId="db321f60-f5ac-4535-8b60-594217627635" providerId="ADAL" clId="{2A860761-FBBB-4655-817C-68A3DCCB5A39}" dt="2023-07-25T19:56:31.590" v="170" actId="20577"/>
      <pc:docMkLst>
        <pc:docMk/>
      </pc:docMkLst>
      <pc:sldChg chg="modSp">
        <pc:chgData name="Don N. Jennings" userId="db321f60-f5ac-4535-8b60-594217627635" providerId="ADAL" clId="{2A860761-FBBB-4655-817C-68A3DCCB5A39}" dt="2023-07-25T19:56:31.590" v="170" actId="20577"/>
        <pc:sldMkLst>
          <pc:docMk/>
          <pc:sldMk cId="3292668551" sldId="286"/>
        </pc:sldMkLst>
        <pc:spChg chg="mod">
          <ac:chgData name="Don N. Jennings" userId="db321f60-f5ac-4535-8b60-594217627635" providerId="ADAL" clId="{2A860761-FBBB-4655-817C-68A3DCCB5A39}" dt="2023-07-25T19:56:31.590" v="170" actId="20577"/>
          <ac:spMkLst>
            <pc:docMk/>
            <pc:sldMk cId="3292668551" sldId="286"/>
            <ac:spMk id="3" creationId="{15BBA59A-3E2D-4499-95F1-B11A449606AA}"/>
          </ac:spMkLst>
        </pc:spChg>
        <pc:spChg chg="mod">
          <ac:chgData name="Don N. Jennings" userId="db321f60-f5ac-4535-8b60-594217627635" providerId="ADAL" clId="{2A860761-FBBB-4655-817C-68A3DCCB5A39}" dt="2023-07-25T19:55:08.909" v="15" actId="27636"/>
          <ac:spMkLst>
            <pc:docMk/>
            <pc:sldMk cId="3292668551" sldId="286"/>
            <ac:spMk id="5" creationId="{60DF0179-A1F5-EB7B-A8ED-89C6FE28E23F}"/>
          </ac:spMkLst>
        </pc:spChg>
        <pc:spChg chg="mod">
          <ac:chgData name="Don N. Jennings" userId="db321f60-f5ac-4535-8b60-594217627635" providerId="ADAL" clId="{2A860761-FBBB-4655-817C-68A3DCCB5A39}" dt="2023-07-25T19:55:51.323" v="146" actId="20577"/>
          <ac:spMkLst>
            <pc:docMk/>
            <pc:sldMk cId="3292668551" sldId="286"/>
            <ac:spMk id="6" creationId="{9FB627F4-9FC1-1B35-14B2-F1195EB843F0}"/>
          </ac:spMkLst>
        </pc:spChg>
        <pc:spChg chg="mod">
          <ac:chgData name="Don N. Jennings" userId="db321f60-f5ac-4535-8b60-594217627635" providerId="ADAL" clId="{2A860761-FBBB-4655-817C-68A3DCCB5A39}" dt="2023-07-25T19:55:08.893" v="14" actId="27636"/>
          <ac:spMkLst>
            <pc:docMk/>
            <pc:sldMk cId="3292668551" sldId="286"/>
            <ac:spMk id="7" creationId="{0CA2DE92-F669-DBB3-12EF-8DEABE70F6DD}"/>
          </ac:spMkLst>
        </pc:spChg>
      </pc:sldChg>
    </pc:docChg>
  </pc:docChgLst>
  <pc:docChgLst>
    <pc:chgData name="Don N. Jennings" userId="db321f60-f5ac-4535-8b60-594217627635" providerId="ADAL" clId="{5AF706D0-D7E1-49C4-A06B-379351DBD0A7}"/>
    <pc:docChg chg="modSld">
      <pc:chgData name="Don N. Jennings" userId="db321f60-f5ac-4535-8b60-594217627635" providerId="ADAL" clId="{5AF706D0-D7E1-49C4-A06B-379351DBD0A7}" dt="2023-06-05T15:22:38.504" v="7" actId="20577"/>
      <pc:docMkLst>
        <pc:docMk/>
      </pc:docMkLst>
      <pc:sldChg chg="modSp">
        <pc:chgData name="Don N. Jennings" userId="db321f60-f5ac-4535-8b60-594217627635" providerId="ADAL" clId="{5AF706D0-D7E1-49C4-A06B-379351DBD0A7}" dt="2023-06-05T15:22:38.504" v="7" actId="20577"/>
        <pc:sldMkLst>
          <pc:docMk/>
          <pc:sldMk cId="3292668551" sldId="286"/>
        </pc:sldMkLst>
        <pc:spChg chg="mod">
          <ac:chgData name="Don N. Jennings" userId="db321f60-f5ac-4535-8b60-594217627635" providerId="ADAL" clId="{5AF706D0-D7E1-49C4-A06B-379351DBD0A7}" dt="2023-06-05T15:22:34.475" v="5" actId="20577"/>
          <ac:spMkLst>
            <pc:docMk/>
            <pc:sldMk cId="3292668551" sldId="286"/>
            <ac:spMk id="5" creationId="{60DF0179-A1F5-EB7B-A8ED-89C6FE28E23F}"/>
          </ac:spMkLst>
        </pc:spChg>
        <pc:spChg chg="mod">
          <ac:chgData name="Don N. Jennings" userId="db321f60-f5ac-4535-8b60-594217627635" providerId="ADAL" clId="{5AF706D0-D7E1-49C4-A06B-379351DBD0A7}" dt="2023-06-05T15:22:38.504" v="7" actId="20577"/>
          <ac:spMkLst>
            <pc:docMk/>
            <pc:sldMk cId="3292668551" sldId="286"/>
            <ac:spMk id="7" creationId="{0CA2DE92-F669-DBB3-12EF-8DEABE70F6D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B2B8D-0513-4DA6-BF5D-9475A0ADC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9F8F79-BD0D-4495-91BE-EAFF54EDA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F8666-F62E-4B05-AE74-7A624BFDC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0E482-F783-40A5-A05F-FF243AF12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054DC-2CCA-48ED-A962-9048C9FE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8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76BFE-F1DF-45DD-B725-583C8689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C0E697-8EFD-4171-9BCC-FAEE717BB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88945-10F7-466F-9E01-AFAD11C5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D23E6-D4F3-42F5-8367-C08556DDF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7FF97-D3AF-43BF-B969-5348186BC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6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9B46D1-5C25-45BB-8329-D18CCDE4D8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85712-C3F3-4A44-8E12-AEAEAA493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E5831-055F-42B1-9625-4492AFA02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549F3-A05C-47C0-B45C-384865F13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93A1B-59F6-41E1-AE62-D64FB8B2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7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028C8-3131-463F-BF8F-2AB0E272A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3DAD9-3764-434B-8AFD-988008A36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2FB9D-6E19-43E3-A852-772267A4E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E655C-FFFA-4CD9-84AA-D190AACB3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5CD37-0257-4074-B4DC-E3CBA709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7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DDD7A-EE30-42F2-8F03-78FCF9DD8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CC428-B4E6-425B-B4DF-7BB45B0FE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69019-8D5D-40C7-8EC4-A10A43E83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55AEC-57EC-46BA-BE5A-6D1472FF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7AEEC-9A1A-4208-AF3A-F44ACEFB6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0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BB631-400F-4EC3-B3B5-AF6DCAC6A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05D89-B2C5-4155-BB12-DAF15BE863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730DCC-26E0-4FB0-BC4E-D9C35A9E4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65223D-5FA3-4439-A9D4-14716E966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B817FA-75D7-4FD9-A405-0FF5F90C3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FAA7D-6645-498A-8312-378F818A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2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A0A75-BA78-42E1-81C0-1D7994E7A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FE610-3BFB-4965-BE7B-1133768AD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E095-E047-4943-84F4-269BC3E47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C93A77-FFBB-4EE4-992A-5D8EF0EE3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A53B5F-368C-469A-8517-5E35A5016A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55138F-A77B-4A7F-9180-FBCD1C674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710C2D-34B8-47FB-A5E1-519E9A8B4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58DBA4-B21A-4F5F-8275-69F9A955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2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A203D-05F4-4058-A9CD-19404D74F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54118-D69D-44F6-90A3-1F65851F0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0B1CBD-7680-405E-9C16-7E42C0CE7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FF0797-120E-44BD-B0C9-423D19519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0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A6BEEC-C458-40EF-9A24-62655A53B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495623-36C7-49AF-A783-410AC7D3A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CACBC-48F3-4E69-B4C1-3B26A756D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25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6F936-05AD-4F0A-86B0-BC4CB579D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B1971-2069-42AC-803B-83F757CE0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C27A43-ACF0-48D5-82D5-010D14362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120566-5842-477A-9BC6-0A5789B7C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BA8FCB-B508-4D66-B5CA-15B599C52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40932-5AD9-4D35-96C9-E87FEB7D9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25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2F3F5-C4E6-4E09-81BF-CFC2A9DB1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FBEF8-8BA1-4054-96A5-6A1E2EC62B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95C42-1ECF-49E8-879E-4FFB19FEB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79693-05DB-4243-81EC-46A77E44D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DAB72-BE97-4470-AE76-20C248C84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EE1C0C-BB53-4755-996C-27BDFEA4B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2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D216E4-FD59-443F-AEAE-0AED20840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A9C01-0D26-46C7-92D6-723364C5CB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19D1B-236F-41FF-867A-94C63DDBD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1115A-4726-4C11-8934-6EA49032484B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59A73-F844-4985-80CF-3ECCDB607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35992-250E-4FD8-B911-1B640CB7D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01550-AC62-4CA4-B366-746F14080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1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D85E4C3-11BC-AD7F-F0F9-67482FEC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773" y="145196"/>
            <a:ext cx="10515600" cy="7045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badi" panose="020B0604020104020204" pitchFamily="34" charset="0"/>
              </a:rPr>
              <a:t>			 </a:t>
            </a:r>
            <a:r>
              <a:rPr lang="en-US" sz="3600" dirty="0">
                <a:latin typeface="Abadi" panose="020B0604020104020204" pitchFamily="34" charset="0"/>
              </a:rPr>
              <a:t>NCT Support Plans </a:t>
            </a:r>
            <a:br>
              <a:rPr lang="en-US" sz="3600" dirty="0">
                <a:latin typeface="Abadi" panose="020B0604020104020204" pitchFamily="34" charset="0"/>
              </a:rPr>
            </a:br>
            <a:r>
              <a:rPr lang="en-US" sz="3600" dirty="0">
                <a:latin typeface="Abadi" panose="020B0604020104020204" pitchFamily="34" charset="0"/>
              </a:rPr>
              <a:t>				</a:t>
            </a:r>
            <a:endParaRPr lang="en-US" sz="1100" dirty="0">
              <a:latin typeface="Abadi" panose="020B0604020104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DF0179-A1F5-EB7B-A8ED-89C6FE28E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6745" y="756218"/>
            <a:ext cx="4645152" cy="41885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Security Plus  $75.00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B627F4-9FC1-1B35-14B2-F1195EB84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7202" y="1313088"/>
            <a:ext cx="4645152" cy="203124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Unlimited US bases Remote Help Desk Support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 </a:t>
            </a:r>
            <a:r>
              <a:rPr lang="en-US" sz="1100" b="1" dirty="0">
                <a:solidFill>
                  <a:srgbClr val="C00000"/>
                </a:solidFill>
              </a:rPr>
              <a:t>On-Site Support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Managed Endpoint Detection and Response (EDR) </a:t>
            </a:r>
            <a:r>
              <a:rPr lang="en-US" sz="1100" b="1" i="0" dirty="0">
                <a:solidFill>
                  <a:srgbClr val="333333"/>
                </a:solidFill>
                <a:effectLst/>
              </a:rPr>
              <a:t>Network monitoring and management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>
                <a:solidFill>
                  <a:srgbClr val="333333"/>
                </a:solidFill>
              </a:rPr>
              <a:t>Managed Antivirus</a:t>
            </a:r>
            <a:endParaRPr lang="en-US" sz="1100" b="1" i="0" dirty="0">
              <a:solidFill>
                <a:srgbClr val="333333"/>
              </a:solidFill>
              <a:effectLst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>
                <a:solidFill>
                  <a:srgbClr val="C00000"/>
                </a:solidFill>
              </a:rPr>
              <a:t>MFA Multifactor Authentication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i="0" dirty="0">
                <a:solidFill>
                  <a:srgbClr val="C00000"/>
                </a:solidFill>
                <a:effectLst/>
              </a:rPr>
              <a:t>Security Awareness Training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>
                <a:solidFill>
                  <a:srgbClr val="C00000"/>
                </a:solidFill>
              </a:rPr>
              <a:t>Enhanced Spam Filtering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>
                <a:solidFill>
                  <a:srgbClr val="C00000"/>
                </a:solidFill>
              </a:rPr>
              <a:t>DNS filtering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Proactive System Monitoring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Security and Vulnerability patching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Backup and disaster recovery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Network Management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Microsoft 365 Administration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Microsoft Azure Administration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Microsoft Windows and Microsoft Server support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i="0" dirty="0">
                <a:solidFill>
                  <a:srgbClr val="333333"/>
                </a:solidFill>
                <a:effectLst/>
              </a:rPr>
              <a:t>Managed DNS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i="0" dirty="0">
                <a:solidFill>
                  <a:srgbClr val="333333"/>
                </a:solidFill>
                <a:effectLst/>
              </a:rPr>
              <a:t>Hardware and Software Procurement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100" b="1" dirty="0"/>
              <a:t>Asset Management</a:t>
            </a:r>
          </a:p>
          <a:p>
            <a:pPr marL="0" indent="0">
              <a:buNone/>
            </a:pPr>
            <a:r>
              <a:rPr lang="en-US" sz="1100" dirty="0"/>
              <a:t>All Pricing is per month per PC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CA2DE92-F669-DBB3-12EF-8DEABE70F6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756218"/>
            <a:ext cx="4645152" cy="41539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IT Essentials $55.00 Per PC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BA59A-3E2D-4499-95F1-B11A449606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313087"/>
            <a:ext cx="5183188" cy="539971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200" b="1" dirty="0"/>
              <a:t>Unlimited US bases Remote Help Desk Support *On-Site Support Available*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Managed Endpoint Detection and Response (EDR) Network monitoring and management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Managed Antivirus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Security and Vulnerability patching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Backup and disaster recovery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Network Management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Microsoft 365 Administration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Microsoft 365 Backup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Microsoft Azure Administration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Microsoft Windows and Microsoft Server support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Managed DNS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Hardware and Software Procurement</a:t>
            </a:r>
            <a:endParaRPr lang="en-US" sz="1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200" b="1" dirty="0"/>
              <a:t>Asset Management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9266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59CD69E8B7974AA54D99B4B79FFE52" ma:contentTypeVersion="16" ma:contentTypeDescription="Create a new document." ma:contentTypeScope="" ma:versionID="ff61924c9a79e365504bfb3a53f7985f">
  <xsd:schema xmlns:xsd="http://www.w3.org/2001/XMLSchema" xmlns:xs="http://www.w3.org/2001/XMLSchema" xmlns:p="http://schemas.microsoft.com/office/2006/metadata/properties" xmlns:ns2="d7d73647-eaef-4aa8-8316-5d278832418e" xmlns:ns3="9385f959-db5a-47ca-b276-4ee6a951d67c" targetNamespace="http://schemas.microsoft.com/office/2006/metadata/properties" ma:root="true" ma:fieldsID="2d6059f7ca2bf521c132fe5b81023d79" ns2:_="" ns3:_="">
    <xsd:import namespace="d7d73647-eaef-4aa8-8316-5d278832418e"/>
    <xsd:import namespace="9385f959-db5a-47ca-b276-4ee6a951d67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d73647-eaef-4aa8-8316-5d27883241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bee317d2-4419-4c33-ba38-b838ae6f110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5f959-db5a-47ca-b276-4ee6a951d67c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b3c10a6-0b65-4bde-881e-f97b00e2f769}" ma:internalName="TaxCatchAll" ma:showField="CatchAllData" ma:web="9385f959-db5a-47ca-b276-4ee6a951d6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85f959-db5a-47ca-b276-4ee6a951d67c" xsi:nil="true"/>
    <lcf76f155ced4ddcb4097134ff3c332f xmlns="d7d73647-eaef-4aa8-8316-5d278832418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C6BD96-2978-4465-9106-F0769A9670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d73647-eaef-4aa8-8316-5d278832418e"/>
    <ds:schemaRef ds:uri="9385f959-db5a-47ca-b276-4ee6a951d6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104361-8654-4EE7-9B18-538BF2B909F1}">
  <ds:schemaRefs>
    <ds:schemaRef ds:uri="9385f959-db5a-47ca-b276-4ee6a951d67c"/>
    <ds:schemaRef ds:uri="http://schemas.microsoft.com/office/infopath/2007/PartnerControls"/>
    <ds:schemaRef ds:uri="http://purl.org/dc/dcmitype/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d7d73647-eaef-4aa8-8316-5d278832418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ABA830A-72B3-477B-A232-C5087D6FCF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156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Wingdings</vt:lpstr>
      <vt:lpstr>Office Theme</vt:lpstr>
      <vt:lpstr>    NCT Support Plans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NCT Support Plans</dc:title>
  <dc:creator>Don N. Jennings</dc:creator>
  <cp:lastModifiedBy>Don N. Jennings</cp:lastModifiedBy>
  <cp:revision>1</cp:revision>
  <dcterms:created xsi:type="dcterms:W3CDTF">2023-05-03T17:23:44Z</dcterms:created>
  <dcterms:modified xsi:type="dcterms:W3CDTF">2023-07-25T19:56:37Z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0x0101000C59CD69E8B7974AA54D99B4B79FFE52</vt:lpwstr>
  </property>
  <property fmtid="{D5CDD505-2E9C-101B-9397-08002B2CF9AE}" pid="3" name="MediaServiceImageTags">
    <vt:lpwstr/>
  </property>
</Properties>
</file>